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 Bold" pitchFamily="2" charset="77"/>
      <p:regular r:id="rId13"/>
      <p:bold r:id="rId14"/>
    </p:embeddedFont>
    <p:embeddedFont>
      <p:font typeface="Bobby Jones" pitchFamily="2" charset="77"/>
      <p:regular r:id="rId13"/>
      <p:bold r:id="rId15"/>
    </p:embeddedFont>
    <p:embeddedFont>
      <p:font typeface="Nunito Bold" pitchFamily="2" charset="77"/>
      <p:regular r:id="rId13"/>
      <p:bold r:id="rId16"/>
    </p:embeddedFont>
    <p:embeddedFont>
      <p:font typeface="Quicksand" pitchFamily="2" charset="77"/>
      <p:regular r:id="rId13"/>
      <p:bold r:id="rId17"/>
    </p:embeddedFont>
    <p:embeddedFont>
      <p:font typeface="Quicksand Bold" pitchFamily="2" charset="77"/>
      <p:regular r:id="rId13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4626" autoAdjust="0"/>
  </p:normalViewPr>
  <p:slideViewPr>
    <p:cSldViewPr>
      <p:cViewPr varScale="1">
        <p:scale>
          <a:sx n="65" d="100"/>
          <a:sy n="65" d="100"/>
        </p:scale>
        <p:origin x="264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QzOZQI5XqM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3110" y="1315529"/>
            <a:ext cx="8262530" cy="7520708"/>
            <a:chOff x="0" y="0"/>
            <a:chExt cx="2176140" cy="1980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6140" cy="1980763"/>
            </a:xfrm>
            <a:custGeom>
              <a:avLst/>
              <a:gdLst/>
              <a:ahLst/>
              <a:cxnLst/>
              <a:rect l="l" t="t" r="r" b="b"/>
              <a:pathLst>
                <a:path w="2176140" h="1980763">
                  <a:moveTo>
                    <a:pt x="47787" y="0"/>
                  </a:moveTo>
                  <a:lnTo>
                    <a:pt x="2128353" y="0"/>
                  </a:lnTo>
                  <a:cubicBezTo>
                    <a:pt x="2154745" y="0"/>
                    <a:pt x="2176140" y="21395"/>
                    <a:pt x="2176140" y="47787"/>
                  </a:cubicBezTo>
                  <a:lnTo>
                    <a:pt x="2176140" y="1932976"/>
                  </a:lnTo>
                  <a:cubicBezTo>
                    <a:pt x="2176140" y="1959368"/>
                    <a:pt x="2154745" y="1980763"/>
                    <a:pt x="2128353" y="1980763"/>
                  </a:cubicBezTo>
                  <a:lnTo>
                    <a:pt x="47787" y="1980763"/>
                  </a:lnTo>
                  <a:cubicBezTo>
                    <a:pt x="21395" y="1980763"/>
                    <a:pt x="0" y="1959368"/>
                    <a:pt x="0" y="1932976"/>
                  </a:cubicBezTo>
                  <a:lnTo>
                    <a:pt x="0" y="47787"/>
                  </a:lnTo>
                  <a:cubicBezTo>
                    <a:pt x="0" y="21395"/>
                    <a:pt x="21395" y="0"/>
                    <a:pt x="47787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76140" cy="2028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904860" y="2669635"/>
            <a:ext cx="7599029" cy="516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7"/>
              </a:lnSpc>
            </a:pPr>
            <a:r>
              <a:rPr lang="en-US" sz="8933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Der</a:t>
            </a:r>
          </a:p>
          <a:p>
            <a:pPr algn="ctr">
              <a:lnSpc>
                <a:spcPts val="11077"/>
              </a:lnSpc>
            </a:pPr>
            <a:r>
              <a:rPr lang="en-US" sz="8933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Umgang mit Cannababis </a:t>
            </a:r>
          </a:p>
          <a:p>
            <a:pPr algn="ctr">
              <a:lnSpc>
                <a:spcPts val="7481"/>
              </a:lnSpc>
            </a:pPr>
            <a:r>
              <a:rPr lang="en-US" sz="603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(60-90 Min)</a:t>
            </a:r>
          </a:p>
        </p:txBody>
      </p:sp>
      <p:sp>
        <p:nvSpPr>
          <p:cNvPr id="9" name="Freeform 9"/>
          <p:cNvSpPr/>
          <p:nvPr/>
        </p:nvSpPr>
        <p:spPr>
          <a:xfrm rot="1987205">
            <a:off x="14185298" y="1429986"/>
            <a:ext cx="2264569" cy="2676005"/>
          </a:xfrm>
          <a:custGeom>
            <a:avLst/>
            <a:gdLst/>
            <a:ahLst/>
            <a:cxnLst/>
            <a:rect l="l" t="t" r="r" b="b"/>
            <a:pathLst>
              <a:path w="2264569" h="2676005">
                <a:moveTo>
                  <a:pt x="0" y="0"/>
                </a:moveTo>
                <a:lnTo>
                  <a:pt x="2264570" y="0"/>
                </a:lnTo>
                <a:lnTo>
                  <a:pt x="2264570" y="2676005"/>
                </a:lnTo>
                <a:lnTo>
                  <a:pt x="0" y="2676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10" name="Grafik 9" descr="Ein Bild, das Grafiken, Logo, Schrift, Grafikdesign enthält.&#10;&#10;KI-generierte Inhalte können fehlerhaft sein.">
            <a:extLst>
              <a:ext uri="{FF2B5EF4-FFF2-40B4-BE49-F238E27FC236}">
                <a16:creationId xmlns:a16="http://schemas.microsoft.com/office/drawing/2014/main" id="{9EB28ABD-2577-21DA-A467-8EC0D670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064219"/>
            <a:ext cx="7345869" cy="63734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3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5995" y="644885"/>
            <a:ext cx="15616010" cy="1479739"/>
            <a:chOff x="0" y="0"/>
            <a:chExt cx="4112859" cy="389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2859" cy="389725"/>
            </a:xfrm>
            <a:custGeom>
              <a:avLst/>
              <a:gdLst/>
              <a:ahLst/>
              <a:cxnLst/>
              <a:rect l="l" t="t" r="r" b="b"/>
              <a:pathLst>
                <a:path w="4112859" h="389725">
                  <a:moveTo>
                    <a:pt x="25284" y="0"/>
                  </a:moveTo>
                  <a:lnTo>
                    <a:pt x="4087575" y="0"/>
                  </a:lnTo>
                  <a:cubicBezTo>
                    <a:pt x="4094280" y="0"/>
                    <a:pt x="4100711" y="2664"/>
                    <a:pt x="4105453" y="7406"/>
                  </a:cubicBezTo>
                  <a:cubicBezTo>
                    <a:pt x="4110195" y="12147"/>
                    <a:pt x="4112859" y="18578"/>
                    <a:pt x="4112859" y="25284"/>
                  </a:cubicBezTo>
                  <a:lnTo>
                    <a:pt x="4112859" y="364441"/>
                  </a:lnTo>
                  <a:cubicBezTo>
                    <a:pt x="4112859" y="371147"/>
                    <a:pt x="4110195" y="377578"/>
                    <a:pt x="4105453" y="382320"/>
                  </a:cubicBezTo>
                  <a:cubicBezTo>
                    <a:pt x="4100711" y="387062"/>
                    <a:pt x="4094280" y="389725"/>
                    <a:pt x="4087575" y="389725"/>
                  </a:cubicBezTo>
                  <a:lnTo>
                    <a:pt x="25284" y="389725"/>
                  </a:lnTo>
                  <a:cubicBezTo>
                    <a:pt x="18578" y="389725"/>
                    <a:pt x="12147" y="387062"/>
                    <a:pt x="7406" y="382320"/>
                  </a:cubicBezTo>
                  <a:cubicBezTo>
                    <a:pt x="2664" y="377578"/>
                    <a:pt x="0" y="371147"/>
                    <a:pt x="0" y="364441"/>
                  </a:cubicBezTo>
                  <a:lnTo>
                    <a:pt x="0" y="25284"/>
                  </a:lnTo>
                  <a:cubicBezTo>
                    <a:pt x="0" y="18578"/>
                    <a:pt x="2664" y="12147"/>
                    <a:pt x="7406" y="7406"/>
                  </a:cubicBezTo>
                  <a:cubicBezTo>
                    <a:pt x="12147" y="2664"/>
                    <a:pt x="18578" y="0"/>
                    <a:pt x="2528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4112859" cy="513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5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2264" y="2797537"/>
            <a:ext cx="9152644" cy="6460763"/>
            <a:chOff x="0" y="0"/>
            <a:chExt cx="2410573" cy="1701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0573" cy="1701600"/>
            </a:xfrm>
            <a:custGeom>
              <a:avLst/>
              <a:gdLst/>
              <a:ahLst/>
              <a:cxnLst/>
              <a:rect l="l" t="t" r="r" b="b"/>
              <a:pathLst>
                <a:path w="2410573" h="1701600">
                  <a:moveTo>
                    <a:pt x="43139" y="0"/>
                  </a:moveTo>
                  <a:lnTo>
                    <a:pt x="2367434" y="0"/>
                  </a:lnTo>
                  <a:cubicBezTo>
                    <a:pt x="2378875" y="0"/>
                    <a:pt x="2389848" y="4545"/>
                    <a:pt x="2397938" y="12635"/>
                  </a:cubicBezTo>
                  <a:cubicBezTo>
                    <a:pt x="2406028" y="20725"/>
                    <a:pt x="2410573" y="31698"/>
                    <a:pt x="2410573" y="43139"/>
                  </a:cubicBezTo>
                  <a:lnTo>
                    <a:pt x="2410573" y="1658461"/>
                  </a:lnTo>
                  <a:cubicBezTo>
                    <a:pt x="2410573" y="1682286"/>
                    <a:pt x="2391259" y="1701600"/>
                    <a:pt x="2367434" y="1701600"/>
                  </a:cubicBezTo>
                  <a:lnTo>
                    <a:pt x="43139" y="1701600"/>
                  </a:lnTo>
                  <a:cubicBezTo>
                    <a:pt x="19314" y="1701600"/>
                    <a:pt x="0" y="1682286"/>
                    <a:pt x="0" y="1658461"/>
                  </a:cubicBezTo>
                  <a:lnTo>
                    <a:pt x="0" y="43139"/>
                  </a:lnTo>
                  <a:cubicBezTo>
                    <a:pt x="0" y="31698"/>
                    <a:pt x="4545" y="20725"/>
                    <a:pt x="12635" y="12635"/>
                  </a:cubicBezTo>
                  <a:cubicBezTo>
                    <a:pt x="20725" y="4545"/>
                    <a:pt x="31698" y="0"/>
                    <a:pt x="4313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410573" cy="1749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677232" y="2702722"/>
            <a:ext cx="5274773" cy="6351518"/>
            <a:chOff x="0" y="0"/>
            <a:chExt cx="817200" cy="984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7200" cy="984016"/>
            </a:xfrm>
            <a:custGeom>
              <a:avLst/>
              <a:gdLst/>
              <a:ahLst/>
              <a:cxnLst/>
              <a:rect l="l" t="t" r="r" b="b"/>
              <a:pathLst>
                <a:path w="817200" h="984016">
                  <a:moveTo>
                    <a:pt x="74854" y="0"/>
                  </a:moveTo>
                  <a:lnTo>
                    <a:pt x="742346" y="0"/>
                  </a:lnTo>
                  <a:cubicBezTo>
                    <a:pt x="783687" y="0"/>
                    <a:pt x="817200" y="33513"/>
                    <a:pt x="817200" y="74854"/>
                  </a:cubicBezTo>
                  <a:lnTo>
                    <a:pt x="817200" y="909162"/>
                  </a:lnTo>
                  <a:cubicBezTo>
                    <a:pt x="817200" y="929015"/>
                    <a:pt x="809314" y="948054"/>
                    <a:pt x="795276" y="962092"/>
                  </a:cubicBezTo>
                  <a:cubicBezTo>
                    <a:pt x="781238" y="976130"/>
                    <a:pt x="762199" y="984016"/>
                    <a:pt x="742346" y="984016"/>
                  </a:cubicBezTo>
                  <a:lnTo>
                    <a:pt x="74854" y="984016"/>
                  </a:lnTo>
                  <a:cubicBezTo>
                    <a:pt x="55001" y="984016"/>
                    <a:pt x="35962" y="976130"/>
                    <a:pt x="21924" y="962092"/>
                  </a:cubicBezTo>
                  <a:cubicBezTo>
                    <a:pt x="7886" y="948054"/>
                    <a:pt x="0" y="929015"/>
                    <a:pt x="0" y="909162"/>
                  </a:cubicBezTo>
                  <a:lnTo>
                    <a:pt x="0" y="74854"/>
                  </a:lnTo>
                  <a:cubicBezTo>
                    <a:pt x="0" y="55001"/>
                    <a:pt x="7886" y="35962"/>
                    <a:pt x="21924" y="21924"/>
                  </a:cubicBezTo>
                  <a:cubicBezTo>
                    <a:pt x="35962" y="7886"/>
                    <a:pt x="55001" y="0"/>
                    <a:pt x="74854" y="0"/>
                  </a:cubicBez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12264" y="913691"/>
            <a:ext cx="15616010" cy="99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5"/>
              </a:lnSpc>
            </a:pPr>
            <a:r>
              <a:rPr lang="en-US" sz="75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7. Reflexion &amp; Abschluss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23754" y="3310485"/>
            <a:ext cx="7252347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Reflexion im Plenum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09629" y="4787006"/>
            <a:ext cx="7957915" cy="339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2"/>
              </a:lnSpc>
            </a:pPr>
            <a:r>
              <a:rPr lang="en-US" sz="4837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Was würdet ihr jemandem antworten, der sagt: “Cannabis ist doch eh harmlos!”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259300" y="9258300"/>
            <a:ext cx="646074" cy="789646"/>
          </a:xfrm>
          <a:custGeom>
            <a:avLst/>
            <a:gdLst/>
            <a:ahLst/>
            <a:cxnLst/>
            <a:rect l="l" t="t" r="r" b="b"/>
            <a:pathLst>
              <a:path w="646074" h="789646">
                <a:moveTo>
                  <a:pt x="0" y="0"/>
                </a:moveTo>
                <a:lnTo>
                  <a:pt x="646074" y="0"/>
                </a:lnTo>
                <a:lnTo>
                  <a:pt x="646074" y="789646"/>
                </a:lnTo>
                <a:lnTo>
                  <a:pt x="0" y="7896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C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94834" y="1239731"/>
            <a:ext cx="9957171" cy="7807537"/>
            <a:chOff x="0" y="0"/>
            <a:chExt cx="2622465" cy="20563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2465" cy="2056306"/>
            </a:xfrm>
            <a:custGeom>
              <a:avLst/>
              <a:gdLst/>
              <a:ahLst/>
              <a:cxnLst/>
              <a:rect l="l" t="t" r="r" b="b"/>
              <a:pathLst>
                <a:path w="2622465" h="2056306">
                  <a:moveTo>
                    <a:pt x="39654" y="0"/>
                  </a:moveTo>
                  <a:lnTo>
                    <a:pt x="2582811" y="0"/>
                  </a:lnTo>
                  <a:cubicBezTo>
                    <a:pt x="2604711" y="0"/>
                    <a:pt x="2622465" y="17754"/>
                    <a:pt x="2622465" y="39654"/>
                  </a:cubicBezTo>
                  <a:lnTo>
                    <a:pt x="2622465" y="2016652"/>
                  </a:lnTo>
                  <a:cubicBezTo>
                    <a:pt x="2622465" y="2027169"/>
                    <a:pt x="2618287" y="2037255"/>
                    <a:pt x="2610851" y="2044692"/>
                  </a:cubicBezTo>
                  <a:cubicBezTo>
                    <a:pt x="2603414" y="2052128"/>
                    <a:pt x="2593328" y="2056306"/>
                    <a:pt x="2582811" y="2056306"/>
                  </a:cubicBezTo>
                  <a:lnTo>
                    <a:pt x="39654" y="2056306"/>
                  </a:lnTo>
                  <a:cubicBezTo>
                    <a:pt x="17754" y="2056306"/>
                    <a:pt x="0" y="2038553"/>
                    <a:pt x="0" y="2016652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4" y="11614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2465" cy="2103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239731"/>
            <a:ext cx="5246370" cy="7807537"/>
            <a:chOff x="0" y="0"/>
            <a:chExt cx="812800" cy="12095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09592"/>
            </a:xfrm>
            <a:custGeom>
              <a:avLst/>
              <a:gdLst/>
              <a:ahLst/>
              <a:cxnLst/>
              <a:rect l="l" t="t" r="r" b="b"/>
              <a:pathLst>
                <a:path w="812800" h="1209592">
                  <a:moveTo>
                    <a:pt x="75259" y="0"/>
                  </a:moveTo>
                  <a:lnTo>
                    <a:pt x="737541" y="0"/>
                  </a:lnTo>
                  <a:cubicBezTo>
                    <a:pt x="779105" y="0"/>
                    <a:pt x="812800" y="33695"/>
                    <a:pt x="812800" y="75259"/>
                  </a:cubicBezTo>
                  <a:lnTo>
                    <a:pt x="812800" y="1134333"/>
                  </a:lnTo>
                  <a:cubicBezTo>
                    <a:pt x="812800" y="1175897"/>
                    <a:pt x="779105" y="1209592"/>
                    <a:pt x="737541" y="1209592"/>
                  </a:cubicBezTo>
                  <a:lnTo>
                    <a:pt x="75259" y="1209592"/>
                  </a:lnTo>
                  <a:cubicBezTo>
                    <a:pt x="33695" y="1209592"/>
                    <a:pt x="0" y="1175897"/>
                    <a:pt x="0" y="1134333"/>
                  </a:cubicBezTo>
                  <a:lnTo>
                    <a:pt x="0" y="75259"/>
                  </a:lnTo>
                  <a:cubicBezTo>
                    <a:pt x="0" y="33695"/>
                    <a:pt x="33695" y="0"/>
                    <a:pt x="75259" y="0"/>
                  </a:cubicBez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321610" y="1747930"/>
            <a:ext cx="9303620" cy="129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99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impressum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21610" y="3129743"/>
            <a:ext cx="9303620" cy="462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356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Präsentation und Material:</a:t>
            </a:r>
            <a:r>
              <a:rPr lang="en-US" sz="356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algn="ctr">
              <a:lnSpc>
                <a:spcPts val="6160"/>
              </a:lnSpc>
            </a:pPr>
            <a:r>
              <a:rPr lang="en-US" sz="356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Dr. Anna-Rosa Haumann </a:t>
            </a:r>
          </a:p>
          <a:p>
            <a:pPr algn="ctr">
              <a:lnSpc>
                <a:spcPts val="6160"/>
              </a:lnSpc>
            </a:pPr>
            <a:r>
              <a:rPr lang="en-US" sz="356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Videobeitrag:</a:t>
            </a:r>
            <a:r>
              <a:rPr lang="en-US" sz="356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algn="ctr">
              <a:lnSpc>
                <a:spcPts val="6160"/>
              </a:lnSpc>
            </a:pPr>
            <a:r>
              <a:rPr lang="en-US" sz="356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Dirk Heidenblutund, Dr. Jan Olgemöller &amp;</a:t>
            </a:r>
          </a:p>
          <a:p>
            <a:pPr algn="ctr">
              <a:lnSpc>
                <a:spcPts val="6160"/>
              </a:lnSpc>
            </a:pPr>
            <a:r>
              <a:rPr lang="en-US" sz="356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Mbaine Fallou Pene</a:t>
            </a:r>
          </a:p>
          <a:p>
            <a:pPr algn="ctr">
              <a:lnSpc>
                <a:spcPts val="6160"/>
              </a:lnSpc>
            </a:pPr>
            <a:r>
              <a:rPr lang="en-US" sz="356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</p:txBody>
      </p:sp>
      <p:sp>
        <p:nvSpPr>
          <p:cNvPr id="9" name="Freeform 9"/>
          <p:cNvSpPr/>
          <p:nvPr/>
        </p:nvSpPr>
        <p:spPr>
          <a:xfrm>
            <a:off x="14569215" y="7348325"/>
            <a:ext cx="1304133" cy="1312351"/>
          </a:xfrm>
          <a:custGeom>
            <a:avLst/>
            <a:gdLst/>
            <a:ahLst/>
            <a:cxnLst/>
            <a:rect l="l" t="t" r="r" b="b"/>
            <a:pathLst>
              <a:path w="1304133" h="1312351">
                <a:moveTo>
                  <a:pt x="0" y="0"/>
                </a:moveTo>
                <a:lnTo>
                  <a:pt x="1304133" y="0"/>
                </a:lnTo>
                <a:lnTo>
                  <a:pt x="1304133" y="1312351"/>
                </a:lnTo>
                <a:lnTo>
                  <a:pt x="0" y="131235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5" r="-31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8331064" y="7348325"/>
            <a:ext cx="1393726" cy="1284434"/>
          </a:xfrm>
          <a:custGeom>
            <a:avLst/>
            <a:gdLst/>
            <a:ahLst/>
            <a:cxnLst/>
            <a:rect l="l" t="t" r="r" b="b"/>
            <a:pathLst>
              <a:path w="1393726" h="1284434">
                <a:moveTo>
                  <a:pt x="0" y="0"/>
                </a:moveTo>
                <a:lnTo>
                  <a:pt x="1393726" y="0"/>
                </a:lnTo>
                <a:lnTo>
                  <a:pt x="1393726" y="1284434"/>
                </a:lnTo>
                <a:lnTo>
                  <a:pt x="0" y="128443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0575633" y="7499728"/>
            <a:ext cx="3142740" cy="1160948"/>
          </a:xfrm>
          <a:custGeom>
            <a:avLst/>
            <a:gdLst/>
            <a:ahLst/>
            <a:cxnLst/>
            <a:rect l="l" t="t" r="r" b="b"/>
            <a:pathLst>
              <a:path w="3142740" h="1160948">
                <a:moveTo>
                  <a:pt x="0" y="0"/>
                </a:moveTo>
                <a:lnTo>
                  <a:pt x="3142740" y="0"/>
                </a:lnTo>
                <a:lnTo>
                  <a:pt x="3142740" y="1160948"/>
                </a:lnTo>
                <a:lnTo>
                  <a:pt x="0" y="11609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76666" b="-9403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259300" y="9156025"/>
            <a:ext cx="277205" cy="824124"/>
          </a:xfrm>
          <a:custGeom>
            <a:avLst/>
            <a:gdLst/>
            <a:ahLst/>
            <a:cxnLst/>
            <a:rect l="l" t="t" r="r" b="b"/>
            <a:pathLst>
              <a:path w="277205" h="824124">
                <a:moveTo>
                  <a:pt x="0" y="0"/>
                </a:moveTo>
                <a:lnTo>
                  <a:pt x="277205" y="0"/>
                </a:lnTo>
                <a:lnTo>
                  <a:pt x="277205" y="824124"/>
                </a:lnTo>
                <a:lnTo>
                  <a:pt x="0" y="824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17561877" y="9156025"/>
            <a:ext cx="277205" cy="824124"/>
          </a:xfrm>
          <a:custGeom>
            <a:avLst/>
            <a:gdLst/>
            <a:ahLst/>
            <a:cxnLst/>
            <a:rect l="l" t="t" r="r" b="b"/>
            <a:pathLst>
              <a:path w="277205" h="824124">
                <a:moveTo>
                  <a:pt x="0" y="0"/>
                </a:moveTo>
                <a:lnTo>
                  <a:pt x="277205" y="0"/>
                </a:lnTo>
                <a:lnTo>
                  <a:pt x="277205" y="824124"/>
                </a:lnTo>
                <a:lnTo>
                  <a:pt x="0" y="824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2080" y="1239731"/>
            <a:ext cx="10514404" cy="8578763"/>
            <a:chOff x="0" y="0"/>
            <a:chExt cx="2769226" cy="22594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69226" cy="2259427"/>
            </a:xfrm>
            <a:custGeom>
              <a:avLst/>
              <a:gdLst/>
              <a:ahLst/>
              <a:cxnLst/>
              <a:rect l="l" t="t" r="r" b="b"/>
              <a:pathLst>
                <a:path w="2769226" h="2259427">
                  <a:moveTo>
                    <a:pt x="37552" y="0"/>
                  </a:moveTo>
                  <a:lnTo>
                    <a:pt x="2731673" y="0"/>
                  </a:lnTo>
                  <a:cubicBezTo>
                    <a:pt x="2752413" y="0"/>
                    <a:pt x="2769226" y="16813"/>
                    <a:pt x="2769226" y="37552"/>
                  </a:cubicBezTo>
                  <a:lnTo>
                    <a:pt x="2769226" y="2221875"/>
                  </a:lnTo>
                  <a:cubicBezTo>
                    <a:pt x="2769226" y="2231835"/>
                    <a:pt x="2765269" y="2241386"/>
                    <a:pt x="2758227" y="2248428"/>
                  </a:cubicBezTo>
                  <a:cubicBezTo>
                    <a:pt x="2751184" y="2255471"/>
                    <a:pt x="2741633" y="2259427"/>
                    <a:pt x="2731673" y="2259427"/>
                  </a:cubicBezTo>
                  <a:lnTo>
                    <a:pt x="37552" y="2259427"/>
                  </a:lnTo>
                  <a:cubicBezTo>
                    <a:pt x="16813" y="2259427"/>
                    <a:pt x="0" y="2242614"/>
                    <a:pt x="0" y="2221875"/>
                  </a:cubicBezTo>
                  <a:lnTo>
                    <a:pt x="0" y="37552"/>
                  </a:lnTo>
                  <a:cubicBezTo>
                    <a:pt x="0" y="27593"/>
                    <a:pt x="3956" y="18041"/>
                    <a:pt x="10999" y="10999"/>
                  </a:cubicBezTo>
                  <a:cubicBezTo>
                    <a:pt x="18041" y="3956"/>
                    <a:pt x="27593" y="0"/>
                    <a:pt x="37552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69226" cy="2307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705635" y="1239731"/>
            <a:ext cx="5246370" cy="7807537"/>
            <a:chOff x="0" y="0"/>
            <a:chExt cx="812800" cy="12095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09592"/>
            </a:xfrm>
            <a:custGeom>
              <a:avLst/>
              <a:gdLst/>
              <a:ahLst/>
              <a:cxnLst/>
              <a:rect l="l" t="t" r="r" b="b"/>
              <a:pathLst>
                <a:path w="812800" h="1209592">
                  <a:moveTo>
                    <a:pt x="75259" y="0"/>
                  </a:moveTo>
                  <a:lnTo>
                    <a:pt x="737541" y="0"/>
                  </a:lnTo>
                  <a:cubicBezTo>
                    <a:pt x="779105" y="0"/>
                    <a:pt x="812800" y="33695"/>
                    <a:pt x="812800" y="75259"/>
                  </a:cubicBezTo>
                  <a:lnTo>
                    <a:pt x="812800" y="1134333"/>
                  </a:lnTo>
                  <a:cubicBezTo>
                    <a:pt x="812800" y="1175897"/>
                    <a:pt x="779105" y="1209592"/>
                    <a:pt x="737541" y="1209592"/>
                  </a:cubicBezTo>
                  <a:lnTo>
                    <a:pt x="75259" y="1209592"/>
                  </a:lnTo>
                  <a:cubicBezTo>
                    <a:pt x="33695" y="1209592"/>
                    <a:pt x="0" y="1175897"/>
                    <a:pt x="0" y="1134333"/>
                  </a:cubicBezTo>
                  <a:lnTo>
                    <a:pt x="0" y="75259"/>
                  </a:lnTo>
                  <a:cubicBezTo>
                    <a:pt x="0" y="33695"/>
                    <a:pt x="33695" y="0"/>
                    <a:pt x="75259" y="0"/>
                  </a:cubicBez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076467" y="1726120"/>
            <a:ext cx="4504705" cy="1065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0"/>
              </a:lnSpc>
            </a:pPr>
            <a:r>
              <a:rPr lang="en-US" sz="3136" b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Online Community</a:t>
            </a:r>
          </a:p>
          <a:p>
            <a:pPr algn="ctr">
              <a:lnSpc>
                <a:spcPts val="4390"/>
              </a:lnSpc>
              <a:spcBef>
                <a:spcPct val="0"/>
              </a:spcBef>
            </a:pPr>
            <a:r>
              <a:rPr lang="en-US" sz="3136" b="1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#ourgenerationz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25654" y="9129710"/>
            <a:ext cx="5128685" cy="473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2"/>
              </a:lnSpc>
              <a:spcBef>
                <a:spcPct val="0"/>
              </a:spcBef>
            </a:pPr>
            <a:r>
              <a:rPr lang="en-US" sz="2902" b="1" spc="145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www.eurezukunft.de</a:t>
            </a:r>
          </a:p>
        </p:txBody>
      </p:sp>
      <p:sp>
        <p:nvSpPr>
          <p:cNvPr id="9" name="Freeform 9"/>
          <p:cNvSpPr/>
          <p:nvPr/>
        </p:nvSpPr>
        <p:spPr>
          <a:xfrm>
            <a:off x="1492231" y="3778547"/>
            <a:ext cx="7434939" cy="4893700"/>
          </a:xfrm>
          <a:custGeom>
            <a:avLst/>
            <a:gdLst/>
            <a:ahLst/>
            <a:cxnLst/>
            <a:rect l="l" t="t" r="r" b="b"/>
            <a:pathLst>
              <a:path w="7434939" h="4893700">
                <a:moveTo>
                  <a:pt x="0" y="0"/>
                </a:moveTo>
                <a:lnTo>
                  <a:pt x="7434939" y="0"/>
                </a:lnTo>
                <a:lnTo>
                  <a:pt x="7434939" y="4893700"/>
                </a:lnTo>
                <a:lnTo>
                  <a:pt x="0" y="4893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9144000" y="6225397"/>
            <a:ext cx="3593097" cy="3593097"/>
          </a:xfrm>
          <a:custGeom>
            <a:avLst/>
            <a:gdLst/>
            <a:ahLst/>
            <a:cxnLst/>
            <a:rect l="l" t="t" r="r" b="b"/>
            <a:pathLst>
              <a:path w="3593097" h="3593097">
                <a:moveTo>
                  <a:pt x="0" y="0"/>
                </a:moveTo>
                <a:lnTo>
                  <a:pt x="3593097" y="0"/>
                </a:lnTo>
                <a:lnTo>
                  <a:pt x="3593097" y="3593097"/>
                </a:lnTo>
                <a:lnTo>
                  <a:pt x="0" y="3593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857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259182" y="1612921"/>
            <a:ext cx="9213512" cy="2671919"/>
          </a:xfrm>
          <a:custGeom>
            <a:avLst/>
            <a:gdLst/>
            <a:ahLst/>
            <a:cxnLst/>
            <a:rect l="l" t="t" r="r" b="b"/>
            <a:pathLst>
              <a:path w="9213512" h="2671919">
                <a:moveTo>
                  <a:pt x="0" y="0"/>
                </a:moveTo>
                <a:lnTo>
                  <a:pt x="9213513" y="0"/>
                </a:lnTo>
                <a:lnTo>
                  <a:pt x="9213513" y="2671918"/>
                </a:lnTo>
                <a:lnTo>
                  <a:pt x="0" y="26719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259300" y="9167810"/>
            <a:ext cx="625486" cy="747864"/>
          </a:xfrm>
          <a:custGeom>
            <a:avLst/>
            <a:gdLst/>
            <a:ahLst/>
            <a:cxnLst/>
            <a:rect l="l" t="t" r="r" b="b"/>
            <a:pathLst>
              <a:path w="625486" h="747864">
                <a:moveTo>
                  <a:pt x="0" y="0"/>
                </a:moveTo>
                <a:lnTo>
                  <a:pt x="625486" y="0"/>
                </a:lnTo>
                <a:lnTo>
                  <a:pt x="625486" y="747864"/>
                </a:lnTo>
                <a:lnTo>
                  <a:pt x="0" y="747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9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94834" y="1239731"/>
            <a:ext cx="9957171" cy="7807537"/>
            <a:chOff x="0" y="0"/>
            <a:chExt cx="2622465" cy="20563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2465" cy="2056306"/>
            </a:xfrm>
            <a:custGeom>
              <a:avLst/>
              <a:gdLst/>
              <a:ahLst/>
              <a:cxnLst/>
              <a:rect l="l" t="t" r="r" b="b"/>
              <a:pathLst>
                <a:path w="2622465" h="2056306">
                  <a:moveTo>
                    <a:pt x="39654" y="0"/>
                  </a:moveTo>
                  <a:lnTo>
                    <a:pt x="2582811" y="0"/>
                  </a:lnTo>
                  <a:cubicBezTo>
                    <a:pt x="2604711" y="0"/>
                    <a:pt x="2622465" y="17754"/>
                    <a:pt x="2622465" y="39654"/>
                  </a:cubicBezTo>
                  <a:lnTo>
                    <a:pt x="2622465" y="2016652"/>
                  </a:lnTo>
                  <a:cubicBezTo>
                    <a:pt x="2622465" y="2027169"/>
                    <a:pt x="2618287" y="2037255"/>
                    <a:pt x="2610851" y="2044692"/>
                  </a:cubicBezTo>
                  <a:cubicBezTo>
                    <a:pt x="2603414" y="2052128"/>
                    <a:pt x="2593328" y="2056306"/>
                    <a:pt x="2582811" y="2056306"/>
                  </a:cubicBezTo>
                  <a:lnTo>
                    <a:pt x="39654" y="2056306"/>
                  </a:lnTo>
                  <a:cubicBezTo>
                    <a:pt x="17754" y="2056306"/>
                    <a:pt x="0" y="2038553"/>
                    <a:pt x="0" y="2016652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4" y="11614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2465" cy="2103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239731"/>
            <a:ext cx="5246370" cy="7807537"/>
            <a:chOff x="0" y="0"/>
            <a:chExt cx="812800" cy="12095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09592"/>
            </a:xfrm>
            <a:custGeom>
              <a:avLst/>
              <a:gdLst/>
              <a:ahLst/>
              <a:cxnLst/>
              <a:rect l="l" t="t" r="r" b="b"/>
              <a:pathLst>
                <a:path w="812800" h="1209592">
                  <a:moveTo>
                    <a:pt x="75259" y="0"/>
                  </a:moveTo>
                  <a:lnTo>
                    <a:pt x="737541" y="0"/>
                  </a:lnTo>
                  <a:cubicBezTo>
                    <a:pt x="779105" y="0"/>
                    <a:pt x="812800" y="33695"/>
                    <a:pt x="812800" y="75259"/>
                  </a:cubicBezTo>
                  <a:lnTo>
                    <a:pt x="812800" y="1134333"/>
                  </a:lnTo>
                  <a:cubicBezTo>
                    <a:pt x="812800" y="1175897"/>
                    <a:pt x="779105" y="1209592"/>
                    <a:pt x="737541" y="1209592"/>
                  </a:cubicBezTo>
                  <a:lnTo>
                    <a:pt x="75259" y="1209592"/>
                  </a:lnTo>
                  <a:cubicBezTo>
                    <a:pt x="33695" y="1209592"/>
                    <a:pt x="0" y="1175897"/>
                    <a:pt x="0" y="1134333"/>
                  </a:cubicBezTo>
                  <a:lnTo>
                    <a:pt x="0" y="75259"/>
                  </a:lnTo>
                  <a:cubicBezTo>
                    <a:pt x="0" y="33695"/>
                    <a:pt x="33695" y="0"/>
                    <a:pt x="75259" y="0"/>
                  </a:cubicBez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321610" y="1747930"/>
            <a:ext cx="9303620" cy="129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99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Ablauf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21610" y="3102016"/>
            <a:ext cx="9303620" cy="540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8802" lvl="1" indent="-384401" algn="l">
              <a:lnSpc>
                <a:spcPts val="6160"/>
              </a:lnSpc>
              <a:buAutoNum type="arabicPeriod"/>
            </a:pPr>
            <a:r>
              <a:rPr lang="en-US" sz="356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Impuls</a:t>
            </a:r>
          </a:p>
          <a:p>
            <a:pPr marL="768802" lvl="1" indent="-384401" algn="l">
              <a:lnSpc>
                <a:spcPts val="6160"/>
              </a:lnSpc>
              <a:buAutoNum type="arabicPeriod"/>
            </a:pPr>
            <a:r>
              <a:rPr lang="en-US" sz="356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Video über den Umgang mit Cannabis</a:t>
            </a:r>
          </a:p>
          <a:p>
            <a:pPr marL="768802" lvl="1" indent="-384401" algn="l">
              <a:lnSpc>
                <a:spcPts val="6160"/>
              </a:lnSpc>
              <a:buAutoNum type="arabicPeriod"/>
            </a:pPr>
            <a:r>
              <a:rPr lang="en-US" sz="356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Info-Rundgang </a:t>
            </a:r>
          </a:p>
          <a:p>
            <a:pPr marL="768802" lvl="1" indent="-384401" algn="l">
              <a:lnSpc>
                <a:spcPts val="6160"/>
              </a:lnSpc>
              <a:buAutoNum type="arabicPeriod"/>
            </a:pPr>
            <a:r>
              <a:rPr lang="en-US" sz="356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Aufhängen im Klassenraum</a:t>
            </a:r>
          </a:p>
          <a:p>
            <a:pPr marL="768802" lvl="1" indent="-384401" algn="l">
              <a:lnSpc>
                <a:spcPts val="6160"/>
              </a:lnSpc>
              <a:buAutoNum type="arabicPeriod"/>
            </a:pPr>
            <a:r>
              <a:rPr lang="en-US" sz="356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Aufgabe in Einzelarbeit </a:t>
            </a:r>
          </a:p>
          <a:p>
            <a:pPr marL="768802" lvl="1" indent="-384401" algn="l">
              <a:lnSpc>
                <a:spcPts val="6160"/>
              </a:lnSpc>
              <a:buAutoNum type="arabicPeriod"/>
            </a:pPr>
            <a:r>
              <a:rPr lang="en-US" sz="356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Präsentation der Ergebnisse </a:t>
            </a:r>
          </a:p>
          <a:p>
            <a:pPr marL="768802" lvl="1" indent="-384401" algn="l">
              <a:lnSpc>
                <a:spcPts val="6160"/>
              </a:lnSpc>
              <a:buAutoNum type="arabicPeriod"/>
            </a:pPr>
            <a:r>
              <a:rPr lang="en-US" sz="356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56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Reflexion und Abschluss</a:t>
            </a:r>
          </a:p>
        </p:txBody>
      </p:sp>
      <p:sp>
        <p:nvSpPr>
          <p:cNvPr id="9" name="Freeform 9"/>
          <p:cNvSpPr/>
          <p:nvPr/>
        </p:nvSpPr>
        <p:spPr>
          <a:xfrm>
            <a:off x="17259300" y="9111944"/>
            <a:ext cx="562611" cy="803730"/>
          </a:xfrm>
          <a:custGeom>
            <a:avLst/>
            <a:gdLst/>
            <a:ahLst/>
            <a:cxnLst/>
            <a:rect l="l" t="t" r="r" b="b"/>
            <a:pathLst>
              <a:path w="562611" h="803730">
                <a:moveTo>
                  <a:pt x="0" y="0"/>
                </a:moveTo>
                <a:lnTo>
                  <a:pt x="562611" y="0"/>
                </a:lnTo>
                <a:lnTo>
                  <a:pt x="562611" y="803730"/>
                </a:lnTo>
                <a:lnTo>
                  <a:pt x="0" y="8037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C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94834" y="1239731"/>
            <a:ext cx="9957171" cy="7807537"/>
            <a:chOff x="0" y="0"/>
            <a:chExt cx="2622465" cy="20563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2465" cy="2056306"/>
            </a:xfrm>
            <a:custGeom>
              <a:avLst/>
              <a:gdLst/>
              <a:ahLst/>
              <a:cxnLst/>
              <a:rect l="l" t="t" r="r" b="b"/>
              <a:pathLst>
                <a:path w="2622465" h="2056306">
                  <a:moveTo>
                    <a:pt x="39654" y="0"/>
                  </a:moveTo>
                  <a:lnTo>
                    <a:pt x="2582811" y="0"/>
                  </a:lnTo>
                  <a:cubicBezTo>
                    <a:pt x="2604711" y="0"/>
                    <a:pt x="2622465" y="17754"/>
                    <a:pt x="2622465" y="39654"/>
                  </a:cubicBezTo>
                  <a:lnTo>
                    <a:pt x="2622465" y="2016652"/>
                  </a:lnTo>
                  <a:cubicBezTo>
                    <a:pt x="2622465" y="2027169"/>
                    <a:pt x="2618287" y="2037255"/>
                    <a:pt x="2610851" y="2044692"/>
                  </a:cubicBezTo>
                  <a:cubicBezTo>
                    <a:pt x="2603414" y="2052128"/>
                    <a:pt x="2593328" y="2056306"/>
                    <a:pt x="2582811" y="2056306"/>
                  </a:cubicBezTo>
                  <a:lnTo>
                    <a:pt x="39654" y="2056306"/>
                  </a:lnTo>
                  <a:cubicBezTo>
                    <a:pt x="17754" y="2056306"/>
                    <a:pt x="0" y="2038553"/>
                    <a:pt x="0" y="2016652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4" y="11614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2465" cy="2103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239731"/>
            <a:ext cx="5246370" cy="7807537"/>
            <a:chOff x="0" y="0"/>
            <a:chExt cx="812800" cy="12095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09592"/>
            </a:xfrm>
            <a:custGeom>
              <a:avLst/>
              <a:gdLst/>
              <a:ahLst/>
              <a:cxnLst/>
              <a:rect l="l" t="t" r="r" b="b"/>
              <a:pathLst>
                <a:path w="812800" h="1209592">
                  <a:moveTo>
                    <a:pt x="75259" y="0"/>
                  </a:moveTo>
                  <a:lnTo>
                    <a:pt x="737541" y="0"/>
                  </a:lnTo>
                  <a:cubicBezTo>
                    <a:pt x="779105" y="0"/>
                    <a:pt x="812800" y="33695"/>
                    <a:pt x="812800" y="75259"/>
                  </a:cubicBezTo>
                  <a:lnTo>
                    <a:pt x="812800" y="1134333"/>
                  </a:lnTo>
                  <a:cubicBezTo>
                    <a:pt x="812800" y="1175897"/>
                    <a:pt x="779105" y="1209592"/>
                    <a:pt x="737541" y="1209592"/>
                  </a:cubicBezTo>
                  <a:lnTo>
                    <a:pt x="75259" y="1209592"/>
                  </a:lnTo>
                  <a:cubicBezTo>
                    <a:pt x="33695" y="1209592"/>
                    <a:pt x="0" y="1175897"/>
                    <a:pt x="0" y="1134333"/>
                  </a:cubicBezTo>
                  <a:lnTo>
                    <a:pt x="0" y="75259"/>
                  </a:lnTo>
                  <a:cubicBezTo>
                    <a:pt x="0" y="33695"/>
                    <a:pt x="33695" y="0"/>
                    <a:pt x="75259" y="0"/>
                  </a:cubicBez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321610" y="1728880"/>
            <a:ext cx="9303620" cy="120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5"/>
              </a:lnSpc>
            </a:pPr>
            <a:r>
              <a:rPr lang="en-US" sz="93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1. Impuls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67786" y="3378199"/>
            <a:ext cx="8611268" cy="4782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Finde gemeinsam mit deinem Sitznachbarn Gründe, warum  Jugendliche Cannabis konsumieren. (5 Minuten)</a:t>
            </a:r>
          </a:p>
          <a:p>
            <a:pPr algn="l">
              <a:lnSpc>
                <a:spcPts val="5880"/>
              </a:lnSpc>
            </a:pPr>
            <a:endParaRPr lang="en-US" sz="47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               Wir sammeln im Plenum</a:t>
            </a:r>
          </a:p>
        </p:txBody>
      </p:sp>
      <p:sp>
        <p:nvSpPr>
          <p:cNvPr id="9" name="AutoShape 9"/>
          <p:cNvSpPr/>
          <p:nvPr/>
        </p:nvSpPr>
        <p:spPr>
          <a:xfrm>
            <a:off x="7667786" y="7848801"/>
            <a:ext cx="1995235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17259300" y="9202678"/>
            <a:ext cx="572852" cy="789646"/>
          </a:xfrm>
          <a:custGeom>
            <a:avLst/>
            <a:gdLst/>
            <a:ahLst/>
            <a:cxnLst/>
            <a:rect l="l" t="t" r="r" b="b"/>
            <a:pathLst>
              <a:path w="572852" h="789646">
                <a:moveTo>
                  <a:pt x="0" y="0"/>
                </a:moveTo>
                <a:lnTo>
                  <a:pt x="572852" y="0"/>
                </a:lnTo>
                <a:lnTo>
                  <a:pt x="572852" y="789645"/>
                </a:lnTo>
                <a:lnTo>
                  <a:pt x="0" y="789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A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04799" y="295687"/>
            <a:ext cx="17614931" cy="1849726"/>
            <a:chOff x="0" y="0"/>
            <a:chExt cx="20932047" cy="24663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0932047" cy="1564266"/>
              <a:chOff x="0" y="0"/>
              <a:chExt cx="4112859" cy="30735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12859" cy="307357"/>
              </a:xfrm>
              <a:custGeom>
                <a:avLst/>
                <a:gdLst/>
                <a:ahLst/>
                <a:cxnLst/>
                <a:rect l="l" t="t" r="r" b="b"/>
                <a:pathLst>
                  <a:path w="4112859" h="307357">
                    <a:moveTo>
                      <a:pt x="25284" y="0"/>
                    </a:moveTo>
                    <a:lnTo>
                      <a:pt x="4087575" y="0"/>
                    </a:lnTo>
                    <a:cubicBezTo>
                      <a:pt x="4094280" y="0"/>
                      <a:pt x="4100711" y="2664"/>
                      <a:pt x="4105453" y="7406"/>
                    </a:cubicBezTo>
                    <a:cubicBezTo>
                      <a:pt x="4110195" y="12147"/>
                      <a:pt x="4112859" y="18578"/>
                      <a:pt x="4112859" y="25284"/>
                    </a:cubicBezTo>
                    <a:lnTo>
                      <a:pt x="4112859" y="282073"/>
                    </a:lnTo>
                    <a:cubicBezTo>
                      <a:pt x="4112859" y="288778"/>
                      <a:pt x="4110195" y="295210"/>
                      <a:pt x="4105453" y="299951"/>
                    </a:cubicBezTo>
                    <a:cubicBezTo>
                      <a:pt x="4100711" y="304693"/>
                      <a:pt x="4094280" y="307357"/>
                      <a:pt x="4087575" y="307357"/>
                    </a:cubicBezTo>
                    <a:lnTo>
                      <a:pt x="25284" y="307357"/>
                    </a:lnTo>
                    <a:cubicBezTo>
                      <a:pt x="18578" y="307357"/>
                      <a:pt x="12147" y="304693"/>
                      <a:pt x="7406" y="299951"/>
                    </a:cubicBezTo>
                    <a:cubicBezTo>
                      <a:pt x="2664" y="295210"/>
                      <a:pt x="0" y="288778"/>
                      <a:pt x="0" y="282073"/>
                    </a:cubicBezTo>
                    <a:lnTo>
                      <a:pt x="0" y="25284"/>
                    </a:lnTo>
                    <a:cubicBezTo>
                      <a:pt x="0" y="18578"/>
                      <a:pt x="2664" y="12147"/>
                      <a:pt x="7406" y="7406"/>
                    </a:cubicBezTo>
                    <a:cubicBezTo>
                      <a:pt x="12147" y="2664"/>
                      <a:pt x="18578" y="0"/>
                      <a:pt x="25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23825"/>
                <a:ext cx="4112859" cy="431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55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240820"/>
              <a:ext cx="20932047" cy="2225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94"/>
                </a:lnSpc>
              </a:pPr>
              <a:r>
                <a:rPr lang="en-US" sz="6836" dirty="0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2.  Video </a:t>
              </a:r>
              <a:r>
                <a:rPr lang="en-US" sz="6836" dirty="0" err="1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über</a:t>
              </a:r>
              <a:r>
                <a:rPr lang="en-US" sz="6836" dirty="0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 den </a:t>
              </a:r>
              <a:r>
                <a:rPr lang="en-US" sz="6836" dirty="0" err="1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Umgang</a:t>
              </a:r>
              <a:r>
                <a:rPr lang="en-US" sz="6836" dirty="0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 </a:t>
              </a:r>
              <a:r>
                <a:rPr lang="en-US" sz="6836" dirty="0" err="1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mit</a:t>
              </a:r>
              <a:r>
                <a:rPr lang="en-US" sz="6836" dirty="0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 Cannabis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7259300" y="9280072"/>
            <a:ext cx="660431" cy="789646"/>
          </a:xfrm>
          <a:custGeom>
            <a:avLst/>
            <a:gdLst/>
            <a:ahLst/>
            <a:cxnLst/>
            <a:rect l="l" t="t" r="r" b="b"/>
            <a:pathLst>
              <a:path w="660431" h="789646">
                <a:moveTo>
                  <a:pt x="0" y="0"/>
                </a:moveTo>
                <a:lnTo>
                  <a:pt x="660431" y="0"/>
                </a:lnTo>
                <a:lnTo>
                  <a:pt x="660431" y="789645"/>
                </a:lnTo>
                <a:lnTo>
                  <a:pt x="0" y="789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13" name="Onlinemedien 12" descr="Zum Umgang mit Cannabis: Die OGZ im Gespräch">
            <a:hlinkClick r:id="" action="ppaction://media"/>
            <a:extLst>
              <a:ext uri="{FF2B5EF4-FFF2-40B4-BE49-F238E27FC236}">
                <a16:creationId xmlns:a16="http://schemas.microsoft.com/office/drawing/2014/main" id="{7B0AE74E-12F2-A33B-1572-2640A1D02A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40219" y="1816446"/>
            <a:ext cx="14607561" cy="825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94834" y="1239731"/>
            <a:ext cx="9957171" cy="7807537"/>
            <a:chOff x="0" y="0"/>
            <a:chExt cx="2622465" cy="20563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2465" cy="2056306"/>
            </a:xfrm>
            <a:custGeom>
              <a:avLst/>
              <a:gdLst/>
              <a:ahLst/>
              <a:cxnLst/>
              <a:rect l="l" t="t" r="r" b="b"/>
              <a:pathLst>
                <a:path w="2622465" h="2056306">
                  <a:moveTo>
                    <a:pt x="39654" y="0"/>
                  </a:moveTo>
                  <a:lnTo>
                    <a:pt x="2582811" y="0"/>
                  </a:lnTo>
                  <a:cubicBezTo>
                    <a:pt x="2604711" y="0"/>
                    <a:pt x="2622465" y="17754"/>
                    <a:pt x="2622465" y="39654"/>
                  </a:cubicBezTo>
                  <a:lnTo>
                    <a:pt x="2622465" y="2016652"/>
                  </a:lnTo>
                  <a:cubicBezTo>
                    <a:pt x="2622465" y="2027169"/>
                    <a:pt x="2618287" y="2037255"/>
                    <a:pt x="2610851" y="2044692"/>
                  </a:cubicBezTo>
                  <a:cubicBezTo>
                    <a:pt x="2603414" y="2052128"/>
                    <a:pt x="2593328" y="2056306"/>
                    <a:pt x="2582811" y="2056306"/>
                  </a:cubicBezTo>
                  <a:lnTo>
                    <a:pt x="39654" y="2056306"/>
                  </a:lnTo>
                  <a:cubicBezTo>
                    <a:pt x="17754" y="2056306"/>
                    <a:pt x="0" y="2038553"/>
                    <a:pt x="0" y="2016652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4" y="11614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2465" cy="2103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5937" y="1239731"/>
            <a:ext cx="5246370" cy="7807537"/>
            <a:chOff x="0" y="0"/>
            <a:chExt cx="812800" cy="12095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09592"/>
            </a:xfrm>
            <a:custGeom>
              <a:avLst/>
              <a:gdLst/>
              <a:ahLst/>
              <a:cxnLst/>
              <a:rect l="l" t="t" r="r" b="b"/>
              <a:pathLst>
                <a:path w="812800" h="1209592">
                  <a:moveTo>
                    <a:pt x="75259" y="0"/>
                  </a:moveTo>
                  <a:lnTo>
                    <a:pt x="737541" y="0"/>
                  </a:lnTo>
                  <a:cubicBezTo>
                    <a:pt x="779105" y="0"/>
                    <a:pt x="812800" y="33695"/>
                    <a:pt x="812800" y="75259"/>
                  </a:cubicBezTo>
                  <a:lnTo>
                    <a:pt x="812800" y="1134333"/>
                  </a:lnTo>
                  <a:cubicBezTo>
                    <a:pt x="812800" y="1175897"/>
                    <a:pt x="779105" y="1209592"/>
                    <a:pt x="737541" y="1209592"/>
                  </a:cubicBezTo>
                  <a:lnTo>
                    <a:pt x="75259" y="1209592"/>
                  </a:lnTo>
                  <a:cubicBezTo>
                    <a:pt x="33695" y="1209592"/>
                    <a:pt x="0" y="1175897"/>
                    <a:pt x="0" y="1134333"/>
                  </a:cubicBezTo>
                  <a:lnTo>
                    <a:pt x="0" y="75259"/>
                  </a:lnTo>
                  <a:cubicBezTo>
                    <a:pt x="0" y="33695"/>
                    <a:pt x="33695" y="0"/>
                    <a:pt x="75259" y="0"/>
                  </a:cubicBez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Freeform 7"/>
          <p:cNvSpPr/>
          <p:nvPr/>
        </p:nvSpPr>
        <p:spPr>
          <a:xfrm>
            <a:off x="7846036" y="3211577"/>
            <a:ext cx="3685209" cy="2588860"/>
          </a:xfrm>
          <a:custGeom>
            <a:avLst/>
            <a:gdLst/>
            <a:ahLst/>
            <a:cxnLst/>
            <a:rect l="l" t="t" r="r" b="b"/>
            <a:pathLst>
              <a:path w="3685209" h="2588860">
                <a:moveTo>
                  <a:pt x="0" y="0"/>
                </a:moveTo>
                <a:lnTo>
                  <a:pt x="3685209" y="0"/>
                </a:lnTo>
                <a:lnTo>
                  <a:pt x="3685209" y="2588860"/>
                </a:lnTo>
                <a:lnTo>
                  <a:pt x="0" y="2588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7321609" y="1719355"/>
            <a:ext cx="9630395" cy="109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55"/>
              </a:lnSpc>
            </a:pPr>
            <a:r>
              <a:rPr lang="en-US" sz="8000" dirty="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3. Info-</a:t>
            </a:r>
            <a:r>
              <a:rPr lang="en-US" sz="8000" dirty="0" err="1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Rundgang</a:t>
            </a:r>
            <a:endParaRPr lang="en-US" sz="8000" dirty="0">
              <a:solidFill>
                <a:srgbClr val="000000"/>
              </a:solidFill>
              <a:latin typeface="Bobby Jones"/>
              <a:ea typeface="Bobby Jones"/>
              <a:cs typeface="Bobby Jones"/>
              <a:sym typeface="Bobby Jone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73419" y="3620271"/>
            <a:ext cx="4357547" cy="1523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9"/>
              </a:lnSpc>
            </a:pPr>
            <a:r>
              <a:rPr lang="en-US" sz="4406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Jeder</a:t>
            </a:r>
            <a:r>
              <a:rPr lang="en-US" sz="4406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406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bekommt</a:t>
            </a:r>
            <a:r>
              <a:rPr lang="en-US" sz="4406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1 </a:t>
            </a:r>
            <a:r>
              <a:rPr lang="en-US" sz="4406" b="1" dirty="0" err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Abschnitt</a:t>
            </a:r>
            <a:r>
              <a:rPr lang="en-US" sz="4406" b="1" dirty="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46036" y="6069922"/>
            <a:ext cx="8484931" cy="247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7"/>
              </a:lnSpc>
            </a:pP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Bewege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dich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mit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deinem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Abschnitt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durch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den Raum und lies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ihn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jedem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leise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vor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 den du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triffst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- Immer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im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Wechsel</a:t>
            </a:r>
            <a:r>
              <a:rPr lang="en-US" sz="3600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 (15 Minuten)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7433941" y="9258300"/>
            <a:ext cx="571416" cy="789646"/>
          </a:xfrm>
          <a:custGeom>
            <a:avLst/>
            <a:gdLst/>
            <a:ahLst/>
            <a:cxnLst/>
            <a:rect l="l" t="t" r="r" b="b"/>
            <a:pathLst>
              <a:path w="571416" h="789646">
                <a:moveTo>
                  <a:pt x="0" y="0"/>
                </a:moveTo>
                <a:lnTo>
                  <a:pt x="571417" y="0"/>
                </a:lnTo>
                <a:lnTo>
                  <a:pt x="571417" y="789646"/>
                </a:lnTo>
                <a:lnTo>
                  <a:pt x="0" y="789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3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5995" y="644885"/>
            <a:ext cx="15616010" cy="1479739"/>
            <a:chOff x="0" y="0"/>
            <a:chExt cx="4112859" cy="389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2859" cy="389725"/>
            </a:xfrm>
            <a:custGeom>
              <a:avLst/>
              <a:gdLst/>
              <a:ahLst/>
              <a:cxnLst/>
              <a:rect l="l" t="t" r="r" b="b"/>
              <a:pathLst>
                <a:path w="4112859" h="389725">
                  <a:moveTo>
                    <a:pt x="25284" y="0"/>
                  </a:moveTo>
                  <a:lnTo>
                    <a:pt x="4087575" y="0"/>
                  </a:lnTo>
                  <a:cubicBezTo>
                    <a:pt x="4094280" y="0"/>
                    <a:pt x="4100711" y="2664"/>
                    <a:pt x="4105453" y="7406"/>
                  </a:cubicBezTo>
                  <a:cubicBezTo>
                    <a:pt x="4110195" y="12147"/>
                    <a:pt x="4112859" y="18578"/>
                    <a:pt x="4112859" y="25284"/>
                  </a:cubicBezTo>
                  <a:lnTo>
                    <a:pt x="4112859" y="364441"/>
                  </a:lnTo>
                  <a:cubicBezTo>
                    <a:pt x="4112859" y="371147"/>
                    <a:pt x="4110195" y="377578"/>
                    <a:pt x="4105453" y="382320"/>
                  </a:cubicBezTo>
                  <a:cubicBezTo>
                    <a:pt x="4100711" y="387062"/>
                    <a:pt x="4094280" y="389725"/>
                    <a:pt x="4087575" y="389725"/>
                  </a:cubicBezTo>
                  <a:lnTo>
                    <a:pt x="25284" y="389725"/>
                  </a:lnTo>
                  <a:cubicBezTo>
                    <a:pt x="18578" y="389725"/>
                    <a:pt x="12147" y="387062"/>
                    <a:pt x="7406" y="382320"/>
                  </a:cubicBezTo>
                  <a:cubicBezTo>
                    <a:pt x="2664" y="377578"/>
                    <a:pt x="0" y="371147"/>
                    <a:pt x="0" y="364441"/>
                  </a:cubicBezTo>
                  <a:lnTo>
                    <a:pt x="0" y="25284"/>
                  </a:lnTo>
                  <a:cubicBezTo>
                    <a:pt x="0" y="18578"/>
                    <a:pt x="2664" y="12147"/>
                    <a:pt x="7406" y="7406"/>
                  </a:cubicBezTo>
                  <a:cubicBezTo>
                    <a:pt x="12147" y="2664"/>
                    <a:pt x="18578" y="0"/>
                    <a:pt x="2528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4112859" cy="513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5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4838" y="2906782"/>
            <a:ext cx="6607088" cy="6161889"/>
            <a:chOff x="0" y="0"/>
            <a:chExt cx="1740138" cy="16228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0139" cy="1622884"/>
            </a:xfrm>
            <a:custGeom>
              <a:avLst/>
              <a:gdLst/>
              <a:ahLst/>
              <a:cxnLst/>
              <a:rect l="l" t="t" r="r" b="b"/>
              <a:pathLst>
                <a:path w="1740139" h="1622884">
                  <a:moveTo>
                    <a:pt x="59760" y="0"/>
                  </a:moveTo>
                  <a:lnTo>
                    <a:pt x="1680379" y="0"/>
                  </a:lnTo>
                  <a:cubicBezTo>
                    <a:pt x="1696228" y="0"/>
                    <a:pt x="1711428" y="6296"/>
                    <a:pt x="1722635" y="17503"/>
                  </a:cubicBezTo>
                  <a:cubicBezTo>
                    <a:pt x="1733842" y="28710"/>
                    <a:pt x="1740139" y="43910"/>
                    <a:pt x="1740139" y="59760"/>
                  </a:cubicBezTo>
                  <a:lnTo>
                    <a:pt x="1740139" y="1563125"/>
                  </a:lnTo>
                  <a:cubicBezTo>
                    <a:pt x="1740139" y="1578974"/>
                    <a:pt x="1733842" y="1594174"/>
                    <a:pt x="1722635" y="1605381"/>
                  </a:cubicBezTo>
                  <a:cubicBezTo>
                    <a:pt x="1711428" y="1616588"/>
                    <a:pt x="1696228" y="1622884"/>
                    <a:pt x="1680379" y="1622884"/>
                  </a:cubicBezTo>
                  <a:lnTo>
                    <a:pt x="59760" y="1622884"/>
                  </a:lnTo>
                  <a:cubicBezTo>
                    <a:pt x="43910" y="1622884"/>
                    <a:pt x="28710" y="1616588"/>
                    <a:pt x="17503" y="1605381"/>
                  </a:cubicBezTo>
                  <a:cubicBezTo>
                    <a:pt x="6296" y="1594174"/>
                    <a:pt x="0" y="1578974"/>
                    <a:pt x="0" y="1563125"/>
                  </a:cubicBezTo>
                  <a:lnTo>
                    <a:pt x="0" y="59760"/>
                  </a:lnTo>
                  <a:cubicBezTo>
                    <a:pt x="0" y="43910"/>
                    <a:pt x="6296" y="28710"/>
                    <a:pt x="17503" y="17503"/>
                  </a:cubicBezTo>
                  <a:cubicBezTo>
                    <a:pt x="28710" y="6296"/>
                    <a:pt x="43910" y="0"/>
                    <a:pt x="59760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40138" cy="1670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5995" y="2906782"/>
            <a:ext cx="6816478" cy="6351518"/>
            <a:chOff x="0" y="0"/>
            <a:chExt cx="1056051" cy="984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56051" cy="984016"/>
            </a:xfrm>
            <a:custGeom>
              <a:avLst/>
              <a:gdLst/>
              <a:ahLst/>
              <a:cxnLst/>
              <a:rect l="l" t="t" r="r" b="b"/>
              <a:pathLst>
                <a:path w="1056051" h="984016">
                  <a:moveTo>
                    <a:pt x="57924" y="0"/>
                  </a:moveTo>
                  <a:lnTo>
                    <a:pt x="998127" y="0"/>
                  </a:lnTo>
                  <a:cubicBezTo>
                    <a:pt x="1013489" y="0"/>
                    <a:pt x="1028222" y="6103"/>
                    <a:pt x="1039085" y="16966"/>
                  </a:cubicBezTo>
                  <a:cubicBezTo>
                    <a:pt x="1049948" y="27828"/>
                    <a:pt x="1056051" y="42562"/>
                    <a:pt x="1056051" y="57924"/>
                  </a:cubicBezTo>
                  <a:lnTo>
                    <a:pt x="1056051" y="926092"/>
                  </a:lnTo>
                  <a:cubicBezTo>
                    <a:pt x="1056051" y="958083"/>
                    <a:pt x="1030117" y="984016"/>
                    <a:pt x="998127" y="984016"/>
                  </a:cubicBezTo>
                  <a:lnTo>
                    <a:pt x="57924" y="984016"/>
                  </a:lnTo>
                  <a:cubicBezTo>
                    <a:pt x="42562" y="984016"/>
                    <a:pt x="27828" y="977914"/>
                    <a:pt x="16966" y="967051"/>
                  </a:cubicBezTo>
                  <a:cubicBezTo>
                    <a:pt x="6103" y="956188"/>
                    <a:pt x="0" y="941455"/>
                    <a:pt x="0" y="926092"/>
                  </a:cubicBezTo>
                  <a:lnTo>
                    <a:pt x="0" y="57924"/>
                  </a:lnTo>
                  <a:cubicBezTo>
                    <a:pt x="0" y="25933"/>
                    <a:pt x="25933" y="0"/>
                    <a:pt x="57924" y="0"/>
                  </a:cubicBez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12264" y="913691"/>
            <a:ext cx="15616010" cy="99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5"/>
              </a:lnSpc>
            </a:pPr>
            <a:r>
              <a:rPr lang="en-US" sz="75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4. Aufhängen im klassenraum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05955" y="3820310"/>
            <a:ext cx="5384855" cy="424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2"/>
              </a:lnSpc>
            </a:pPr>
            <a:r>
              <a:rPr lang="en-US" sz="4837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Hängt die einzelnen  Abschnitte (im A4-Format) in eurem Klassenraum auf.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7259300" y="9280072"/>
            <a:ext cx="564238" cy="789646"/>
          </a:xfrm>
          <a:custGeom>
            <a:avLst/>
            <a:gdLst/>
            <a:ahLst/>
            <a:cxnLst/>
            <a:rect l="l" t="t" r="r" b="b"/>
            <a:pathLst>
              <a:path w="564238" h="789646">
                <a:moveTo>
                  <a:pt x="0" y="0"/>
                </a:moveTo>
                <a:lnTo>
                  <a:pt x="564238" y="0"/>
                </a:lnTo>
                <a:lnTo>
                  <a:pt x="564238" y="789645"/>
                </a:lnTo>
                <a:lnTo>
                  <a:pt x="0" y="789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4A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5995" y="644885"/>
            <a:ext cx="15616010" cy="1479739"/>
            <a:chOff x="0" y="0"/>
            <a:chExt cx="4112859" cy="389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2859" cy="389725"/>
            </a:xfrm>
            <a:custGeom>
              <a:avLst/>
              <a:gdLst/>
              <a:ahLst/>
              <a:cxnLst/>
              <a:rect l="l" t="t" r="r" b="b"/>
              <a:pathLst>
                <a:path w="4112859" h="389725">
                  <a:moveTo>
                    <a:pt x="25284" y="0"/>
                  </a:moveTo>
                  <a:lnTo>
                    <a:pt x="4087575" y="0"/>
                  </a:lnTo>
                  <a:cubicBezTo>
                    <a:pt x="4094280" y="0"/>
                    <a:pt x="4100711" y="2664"/>
                    <a:pt x="4105453" y="7406"/>
                  </a:cubicBezTo>
                  <a:cubicBezTo>
                    <a:pt x="4110195" y="12147"/>
                    <a:pt x="4112859" y="18578"/>
                    <a:pt x="4112859" y="25284"/>
                  </a:cubicBezTo>
                  <a:lnTo>
                    <a:pt x="4112859" y="364441"/>
                  </a:lnTo>
                  <a:cubicBezTo>
                    <a:pt x="4112859" y="371147"/>
                    <a:pt x="4110195" y="377578"/>
                    <a:pt x="4105453" y="382320"/>
                  </a:cubicBezTo>
                  <a:cubicBezTo>
                    <a:pt x="4100711" y="387062"/>
                    <a:pt x="4094280" y="389725"/>
                    <a:pt x="4087575" y="389725"/>
                  </a:cubicBezTo>
                  <a:lnTo>
                    <a:pt x="25284" y="389725"/>
                  </a:lnTo>
                  <a:cubicBezTo>
                    <a:pt x="18578" y="389725"/>
                    <a:pt x="12147" y="387062"/>
                    <a:pt x="7406" y="382320"/>
                  </a:cubicBezTo>
                  <a:cubicBezTo>
                    <a:pt x="2664" y="377578"/>
                    <a:pt x="0" y="371147"/>
                    <a:pt x="0" y="364441"/>
                  </a:cubicBezTo>
                  <a:lnTo>
                    <a:pt x="0" y="25284"/>
                  </a:lnTo>
                  <a:cubicBezTo>
                    <a:pt x="0" y="18578"/>
                    <a:pt x="2664" y="12147"/>
                    <a:pt x="7406" y="7406"/>
                  </a:cubicBezTo>
                  <a:cubicBezTo>
                    <a:pt x="12147" y="2664"/>
                    <a:pt x="18578" y="0"/>
                    <a:pt x="2528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4112859" cy="513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5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2264" y="913691"/>
            <a:ext cx="15616010" cy="100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0"/>
              </a:lnSpc>
            </a:pPr>
            <a:r>
              <a:rPr lang="en-US" sz="76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5. Aufgabe in Einzelarbeit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35995" y="2492781"/>
            <a:ext cx="15592279" cy="7058890"/>
            <a:chOff x="0" y="0"/>
            <a:chExt cx="4106608" cy="18591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6609" cy="1859132"/>
            </a:xfrm>
            <a:custGeom>
              <a:avLst/>
              <a:gdLst/>
              <a:ahLst/>
              <a:cxnLst/>
              <a:rect l="l" t="t" r="r" b="b"/>
              <a:pathLst>
                <a:path w="4106609" h="1859132">
                  <a:moveTo>
                    <a:pt x="25323" y="0"/>
                  </a:moveTo>
                  <a:lnTo>
                    <a:pt x="4081286" y="0"/>
                  </a:lnTo>
                  <a:cubicBezTo>
                    <a:pt x="4088002" y="0"/>
                    <a:pt x="4094443" y="2668"/>
                    <a:pt x="4099192" y="7417"/>
                  </a:cubicBezTo>
                  <a:cubicBezTo>
                    <a:pt x="4103941" y="12166"/>
                    <a:pt x="4106609" y="18607"/>
                    <a:pt x="4106609" y="25323"/>
                  </a:cubicBezTo>
                  <a:lnTo>
                    <a:pt x="4106609" y="1833809"/>
                  </a:lnTo>
                  <a:cubicBezTo>
                    <a:pt x="4106609" y="1847794"/>
                    <a:pt x="4095271" y="1859132"/>
                    <a:pt x="4081286" y="1859132"/>
                  </a:cubicBezTo>
                  <a:lnTo>
                    <a:pt x="25323" y="1859132"/>
                  </a:lnTo>
                  <a:cubicBezTo>
                    <a:pt x="11337" y="1859132"/>
                    <a:pt x="0" y="1847794"/>
                    <a:pt x="0" y="1833809"/>
                  </a:cubicBezTo>
                  <a:lnTo>
                    <a:pt x="0" y="25323"/>
                  </a:lnTo>
                  <a:cubicBezTo>
                    <a:pt x="0" y="11337"/>
                    <a:pt x="11337" y="0"/>
                    <a:pt x="25323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06608" cy="1906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52871" y="3030509"/>
            <a:ext cx="14582257" cy="551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28"/>
              </a:lnSpc>
            </a:pPr>
            <a:r>
              <a:rPr lang="en-US" sz="3637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Stell dir vor, deine gute Freundin/ dein guter Freund fragt dich um Rat: Er/ Sie überlegt zum ersten Mal Cannabis zu probieren.</a:t>
            </a:r>
          </a:p>
          <a:p>
            <a:pPr algn="l">
              <a:lnSpc>
                <a:spcPts val="5528"/>
              </a:lnSpc>
            </a:pPr>
            <a:endParaRPr lang="en-US" sz="3637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5528"/>
              </a:lnSpc>
            </a:pPr>
            <a:r>
              <a:rPr lang="en-US" sz="3637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Verfasse eine Antwort als Nachricht &amp; gehe auf folgende Punkte ein: </a:t>
            </a:r>
          </a:p>
          <a:p>
            <a:pPr algn="l">
              <a:lnSpc>
                <a:spcPts val="5528"/>
              </a:lnSpc>
            </a:pPr>
            <a:endParaRPr lang="en-US" sz="3637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785305" lvl="1" indent="-392653" algn="l">
              <a:lnSpc>
                <a:spcPts val="5528"/>
              </a:lnSpc>
              <a:buFont typeface="Arial"/>
              <a:buChar char="•"/>
            </a:pPr>
            <a:r>
              <a:rPr lang="en-US" sz="3637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Warum ist er oder sie neugierig?</a:t>
            </a:r>
          </a:p>
          <a:p>
            <a:pPr marL="785305" lvl="1" indent="-392653" algn="l">
              <a:lnSpc>
                <a:spcPts val="5528"/>
              </a:lnSpc>
              <a:buFont typeface="Arial"/>
              <a:buChar char="•"/>
            </a:pPr>
            <a:r>
              <a:rPr lang="en-US" sz="3637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Was wären die Gefahren?</a:t>
            </a:r>
          </a:p>
          <a:p>
            <a:pPr marL="785305" lvl="1" indent="-392653" algn="l">
              <a:lnSpc>
                <a:spcPts val="5528"/>
              </a:lnSpc>
              <a:buFont typeface="Arial"/>
              <a:buChar char="•"/>
            </a:pPr>
            <a:r>
              <a:rPr lang="en-US" sz="3637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Welche Alternativen oder Empfehlungen würdest du geben?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367399" y="9258300"/>
            <a:ext cx="472352" cy="789646"/>
          </a:xfrm>
          <a:custGeom>
            <a:avLst/>
            <a:gdLst/>
            <a:ahLst/>
            <a:cxnLst/>
            <a:rect l="l" t="t" r="r" b="b"/>
            <a:pathLst>
              <a:path w="472352" h="789646">
                <a:moveTo>
                  <a:pt x="0" y="0"/>
                </a:moveTo>
                <a:lnTo>
                  <a:pt x="472352" y="0"/>
                </a:lnTo>
                <a:lnTo>
                  <a:pt x="472352" y="789646"/>
                </a:lnTo>
                <a:lnTo>
                  <a:pt x="0" y="78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3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5995" y="644885"/>
            <a:ext cx="15616010" cy="1479739"/>
            <a:chOff x="0" y="0"/>
            <a:chExt cx="4112859" cy="389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2859" cy="389725"/>
            </a:xfrm>
            <a:custGeom>
              <a:avLst/>
              <a:gdLst/>
              <a:ahLst/>
              <a:cxnLst/>
              <a:rect l="l" t="t" r="r" b="b"/>
              <a:pathLst>
                <a:path w="4112859" h="389725">
                  <a:moveTo>
                    <a:pt x="25284" y="0"/>
                  </a:moveTo>
                  <a:lnTo>
                    <a:pt x="4087575" y="0"/>
                  </a:lnTo>
                  <a:cubicBezTo>
                    <a:pt x="4094280" y="0"/>
                    <a:pt x="4100711" y="2664"/>
                    <a:pt x="4105453" y="7406"/>
                  </a:cubicBezTo>
                  <a:cubicBezTo>
                    <a:pt x="4110195" y="12147"/>
                    <a:pt x="4112859" y="18578"/>
                    <a:pt x="4112859" y="25284"/>
                  </a:cubicBezTo>
                  <a:lnTo>
                    <a:pt x="4112859" y="364441"/>
                  </a:lnTo>
                  <a:cubicBezTo>
                    <a:pt x="4112859" y="371147"/>
                    <a:pt x="4110195" y="377578"/>
                    <a:pt x="4105453" y="382320"/>
                  </a:cubicBezTo>
                  <a:cubicBezTo>
                    <a:pt x="4100711" y="387062"/>
                    <a:pt x="4094280" y="389725"/>
                    <a:pt x="4087575" y="389725"/>
                  </a:cubicBezTo>
                  <a:lnTo>
                    <a:pt x="25284" y="389725"/>
                  </a:lnTo>
                  <a:cubicBezTo>
                    <a:pt x="18578" y="389725"/>
                    <a:pt x="12147" y="387062"/>
                    <a:pt x="7406" y="382320"/>
                  </a:cubicBezTo>
                  <a:cubicBezTo>
                    <a:pt x="2664" y="377578"/>
                    <a:pt x="0" y="371147"/>
                    <a:pt x="0" y="364441"/>
                  </a:cubicBezTo>
                  <a:lnTo>
                    <a:pt x="0" y="25284"/>
                  </a:lnTo>
                  <a:cubicBezTo>
                    <a:pt x="0" y="18578"/>
                    <a:pt x="2664" y="12147"/>
                    <a:pt x="7406" y="7406"/>
                  </a:cubicBezTo>
                  <a:cubicBezTo>
                    <a:pt x="12147" y="2664"/>
                    <a:pt x="18578" y="0"/>
                    <a:pt x="25284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4112859" cy="513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5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4838" y="2906782"/>
            <a:ext cx="6607088" cy="6161889"/>
            <a:chOff x="0" y="0"/>
            <a:chExt cx="1740138" cy="16228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0139" cy="1622884"/>
            </a:xfrm>
            <a:custGeom>
              <a:avLst/>
              <a:gdLst/>
              <a:ahLst/>
              <a:cxnLst/>
              <a:rect l="l" t="t" r="r" b="b"/>
              <a:pathLst>
                <a:path w="1740139" h="1622884">
                  <a:moveTo>
                    <a:pt x="59760" y="0"/>
                  </a:moveTo>
                  <a:lnTo>
                    <a:pt x="1680379" y="0"/>
                  </a:lnTo>
                  <a:cubicBezTo>
                    <a:pt x="1696228" y="0"/>
                    <a:pt x="1711428" y="6296"/>
                    <a:pt x="1722635" y="17503"/>
                  </a:cubicBezTo>
                  <a:cubicBezTo>
                    <a:pt x="1733842" y="28710"/>
                    <a:pt x="1740139" y="43910"/>
                    <a:pt x="1740139" y="59760"/>
                  </a:cubicBezTo>
                  <a:lnTo>
                    <a:pt x="1740139" y="1563125"/>
                  </a:lnTo>
                  <a:cubicBezTo>
                    <a:pt x="1740139" y="1578974"/>
                    <a:pt x="1733842" y="1594174"/>
                    <a:pt x="1722635" y="1605381"/>
                  </a:cubicBezTo>
                  <a:cubicBezTo>
                    <a:pt x="1711428" y="1616588"/>
                    <a:pt x="1696228" y="1622884"/>
                    <a:pt x="1680379" y="1622884"/>
                  </a:cubicBezTo>
                  <a:lnTo>
                    <a:pt x="59760" y="1622884"/>
                  </a:lnTo>
                  <a:cubicBezTo>
                    <a:pt x="43910" y="1622884"/>
                    <a:pt x="28710" y="1616588"/>
                    <a:pt x="17503" y="1605381"/>
                  </a:cubicBezTo>
                  <a:cubicBezTo>
                    <a:pt x="6296" y="1594174"/>
                    <a:pt x="0" y="1578974"/>
                    <a:pt x="0" y="1563125"/>
                  </a:cubicBezTo>
                  <a:lnTo>
                    <a:pt x="0" y="59760"/>
                  </a:lnTo>
                  <a:cubicBezTo>
                    <a:pt x="0" y="43910"/>
                    <a:pt x="6296" y="28710"/>
                    <a:pt x="17503" y="17503"/>
                  </a:cubicBezTo>
                  <a:cubicBezTo>
                    <a:pt x="28710" y="6296"/>
                    <a:pt x="43910" y="0"/>
                    <a:pt x="59760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40138" cy="1670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12264" y="913691"/>
            <a:ext cx="15616010" cy="99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5"/>
              </a:lnSpc>
            </a:pPr>
            <a:r>
              <a:rPr lang="en-US" sz="75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6. Präsentation der Ergebnisse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56930" y="5475913"/>
            <a:ext cx="4882905" cy="2370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2"/>
              </a:lnSpc>
            </a:pPr>
            <a:r>
              <a:rPr lang="en-US" sz="4537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Wer möchte seine Nachricht in der Klasse vorlesen?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32712" y="3391616"/>
            <a:ext cx="4331342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Vorstellung im Plenum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35995" y="2906782"/>
            <a:ext cx="6816478" cy="6351518"/>
            <a:chOff x="0" y="0"/>
            <a:chExt cx="1056051" cy="9840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6051" cy="984016"/>
            </a:xfrm>
            <a:custGeom>
              <a:avLst/>
              <a:gdLst/>
              <a:ahLst/>
              <a:cxnLst/>
              <a:rect l="l" t="t" r="r" b="b"/>
              <a:pathLst>
                <a:path w="1056051" h="984016">
                  <a:moveTo>
                    <a:pt x="57924" y="0"/>
                  </a:moveTo>
                  <a:lnTo>
                    <a:pt x="998127" y="0"/>
                  </a:lnTo>
                  <a:cubicBezTo>
                    <a:pt x="1013489" y="0"/>
                    <a:pt x="1028222" y="6103"/>
                    <a:pt x="1039085" y="16966"/>
                  </a:cubicBezTo>
                  <a:cubicBezTo>
                    <a:pt x="1049948" y="27828"/>
                    <a:pt x="1056051" y="42562"/>
                    <a:pt x="1056051" y="57924"/>
                  </a:cubicBezTo>
                  <a:lnTo>
                    <a:pt x="1056051" y="926092"/>
                  </a:lnTo>
                  <a:cubicBezTo>
                    <a:pt x="1056051" y="958083"/>
                    <a:pt x="1030117" y="984016"/>
                    <a:pt x="998127" y="984016"/>
                  </a:cubicBezTo>
                  <a:lnTo>
                    <a:pt x="57924" y="984016"/>
                  </a:lnTo>
                  <a:cubicBezTo>
                    <a:pt x="42562" y="984016"/>
                    <a:pt x="27828" y="977914"/>
                    <a:pt x="16966" y="967051"/>
                  </a:cubicBezTo>
                  <a:cubicBezTo>
                    <a:pt x="6103" y="956188"/>
                    <a:pt x="0" y="941455"/>
                    <a:pt x="0" y="926092"/>
                  </a:cubicBezTo>
                  <a:lnTo>
                    <a:pt x="0" y="57924"/>
                  </a:lnTo>
                  <a:cubicBezTo>
                    <a:pt x="0" y="25933"/>
                    <a:pt x="25933" y="0"/>
                    <a:pt x="57924" y="0"/>
                  </a:cubicBezTo>
                  <a:close/>
                </a:path>
              </a:pathLst>
            </a:custGeom>
            <a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7259300" y="9280072"/>
            <a:ext cx="598695" cy="789646"/>
          </a:xfrm>
          <a:custGeom>
            <a:avLst/>
            <a:gdLst/>
            <a:ahLst/>
            <a:cxnLst/>
            <a:rect l="l" t="t" r="r" b="b"/>
            <a:pathLst>
              <a:path w="598695" h="789646">
                <a:moveTo>
                  <a:pt x="0" y="0"/>
                </a:moveTo>
                <a:lnTo>
                  <a:pt x="598695" y="0"/>
                </a:lnTo>
                <a:lnTo>
                  <a:pt x="598695" y="789645"/>
                </a:lnTo>
                <a:lnTo>
                  <a:pt x="0" y="789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Macintosh PowerPoint</Application>
  <PresentationFormat>Benutzerdefiniert</PresentationFormat>
  <Paragraphs>45</Paragraphs>
  <Slides>11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Quicksand</vt:lpstr>
      <vt:lpstr>Calibri</vt:lpstr>
      <vt:lpstr>Bobby Jones</vt:lpstr>
      <vt:lpstr>Nunito Bold</vt:lpstr>
      <vt:lpstr>Arimo Bold</vt:lpstr>
      <vt:lpstr>Quicksand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Vertretungsstunde_2 (Cannabis)</dc:title>
  <cp:lastModifiedBy>Anna-Rosa Haumann</cp:lastModifiedBy>
  <cp:revision>8</cp:revision>
  <dcterms:created xsi:type="dcterms:W3CDTF">2006-08-16T00:00:00Z</dcterms:created>
  <dcterms:modified xsi:type="dcterms:W3CDTF">2025-08-02T13:54:04Z</dcterms:modified>
  <dc:identifier>DAGkiWoBIpU</dc:identifier>
</cp:coreProperties>
</file>